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2E41-2788-4ABD-B25B-477DDCE1EA13}" type="datetimeFigureOut">
              <a:rPr lang="ca-ES" smtClean="0"/>
              <a:pPr/>
              <a:t>25/5/2022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1B01-FAC4-45C0-A82F-01CEE32E7BFD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i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VIAJE</a:t>
            </a:r>
            <a:br>
              <a:rPr lang="es-ES" b="1" i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</a:br>
            <a:r>
              <a:rPr lang="es-ES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IES COTES BAIXES – </a:t>
            </a:r>
            <a:r>
              <a:rPr lang="es-ES" b="1" i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BÄCKÄNGSGYMNASIET</a:t>
            </a:r>
            <a:br>
              <a:rPr lang="es-ES" b="1" i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</a:br>
            <a:r>
              <a:rPr lang="es-ES" b="1" i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2022/2023</a:t>
            </a:r>
            <a:r>
              <a:rPr lang="es-ES" b="1" i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 </a:t>
            </a:r>
            <a:r>
              <a:rPr lang="es-ES" b="1" i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/>
            </a:r>
            <a:br>
              <a:rPr lang="es-ES" b="1" i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612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</a:br>
            <a:endParaRPr lang="ca-ES" b="1" i="1" dirty="0">
              <a:effectLst>
                <a:outerShdw blurRad="50800" dist="38100" dir="6120000" algn="t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60" y="-136440"/>
            <a:ext cx="10800" cy="10800"/>
          </a:xfrm>
          <a:prstGeom prst="rect">
            <a:avLst/>
          </a:prstGeom>
        </p:spPr>
      </p:pic>
      <p:pic>
        <p:nvPicPr>
          <p:cNvPr id="40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0" y="-136440"/>
            <a:ext cx="10800" cy="10800"/>
          </a:xfrm>
          <a:prstGeom prst="rect">
            <a:avLst/>
          </a:prstGeom>
        </p:spPr>
      </p:pic>
      <p:pic>
        <p:nvPicPr>
          <p:cNvPr id="41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14480" y="214290"/>
            <a:ext cx="5643602" cy="14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INTERCAMBIO</a:t>
            </a:r>
          </a:p>
          <a:p>
            <a:r>
              <a:rPr lang="es-E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IES COTES BAIXES – </a:t>
            </a:r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BÄCKÄNGSGYMNASIET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  <a:sym typeface="+mn-ea"/>
              </a:rPr>
              <a:t>2022/2023</a:t>
            </a:r>
            <a:endParaRPr lang="es-ES" dirty="0"/>
          </a:p>
          <a:p>
            <a:pPr algn="ctr"/>
            <a:endParaRPr lang="es-ES" dirty="0"/>
          </a:p>
          <a:p>
            <a:pPr algn="ctr"/>
            <a:endParaRPr lang="es-ES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3200" dirty="0">
                <a:solidFill>
                  <a:srgbClr val="941C1C"/>
                </a:solidFill>
                <a:latin typeface="comic"/>
              </a:rPr>
              <a:t>LA CIUDAD DE BORÅS</a:t>
            </a:r>
            <a:endParaRPr dirty="0">
              <a:solidFill>
                <a:srgbClr val="941C1C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941C1C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941C1C"/>
                </a:solidFill>
                <a:latin typeface="comic"/>
              </a:rPr>
              <a:t> </a:t>
            </a:r>
            <a:r>
              <a:rPr lang="en-US" sz="2800" dirty="0" smtClean="0">
                <a:solidFill>
                  <a:srgbClr val="941C1C"/>
                </a:solidFill>
                <a:latin typeface="comic"/>
              </a:rPr>
              <a:t>100.000 </a:t>
            </a:r>
            <a:r>
              <a:rPr lang="en-US" sz="2800" dirty="0">
                <a:solidFill>
                  <a:srgbClr val="941C1C"/>
                </a:solidFill>
                <a:latin typeface="comic"/>
              </a:rPr>
              <a:t>HABITANTES</a:t>
            </a:r>
            <a:endParaRPr dirty="0">
              <a:solidFill>
                <a:srgbClr val="941C1C"/>
              </a:solidFill>
            </a:endParaRPr>
          </a:p>
          <a:p>
            <a:endParaRPr dirty="0">
              <a:solidFill>
                <a:srgbClr val="941C1C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941C1C"/>
                </a:solidFill>
                <a:latin typeface="comic"/>
              </a:rPr>
              <a:t> INDUSTRIA TRADICIONAL: TEXTIL</a:t>
            </a:r>
            <a:endParaRPr dirty="0">
              <a:solidFill>
                <a:srgbClr val="941C1C"/>
              </a:solidFill>
            </a:endParaRPr>
          </a:p>
          <a:p>
            <a:endParaRPr dirty="0">
              <a:solidFill>
                <a:srgbClr val="941C1C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941C1C"/>
                </a:solidFill>
                <a:latin typeface="comic"/>
              </a:rPr>
              <a:t> MUY COMPROMETIDA CON EL RECICLAJE Y LAS ENERGÍAS </a:t>
            </a:r>
            <a:r>
              <a:rPr lang="en-US" sz="2800" dirty="0" smtClean="0">
                <a:solidFill>
                  <a:srgbClr val="941C1C"/>
                </a:solidFill>
                <a:latin typeface="comic"/>
              </a:rPr>
              <a:t>RENOVABLES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n-US" sz="2400" dirty="0">
                <a:solidFill>
                  <a:srgbClr val="941C1C"/>
                </a:solidFill>
              </a:rPr>
              <a:t>http://www.boras.se</a:t>
            </a:r>
            <a:r>
              <a:rPr lang="en-US" sz="2400" dirty="0" smtClean="0">
                <a:solidFill>
                  <a:srgbClr val="941C1C"/>
                </a:solidFill>
              </a:rPr>
              <a:t>/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sz="2400" dirty="0">
                <a:solidFill>
                  <a:srgbClr val="941C1C"/>
                </a:solidFill>
              </a:rPr>
              <a:t> https://es.webcams.travel/webcam/1313154000-Tiempo-Bor%C3%A5s%2C-Knalleporten-Bor%C3%A5s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14480" y="214290"/>
            <a:ext cx="5643602" cy="14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VIAJE</a:t>
            </a:r>
          </a:p>
          <a:p>
            <a:r>
              <a:rPr lang="es-E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IES COTES BAIXES – </a:t>
            </a:r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BÄCKÄNGSGYMNASIET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  <a:sym typeface="+mn-ea"/>
              </a:rPr>
              <a:t>2022/2023</a:t>
            </a:r>
            <a:endParaRPr lang="es-ES" dirty="0"/>
          </a:p>
          <a:p>
            <a:pPr algn="ctr"/>
            <a:endParaRPr lang="es-ES" b="1" dirty="0" smtClean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Palatino Linotype" pitchFamily="18" charset="0"/>
            </a:endParaRPr>
          </a:p>
          <a:p>
            <a:endParaRPr lang="es-ES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3200" dirty="0">
                <a:solidFill>
                  <a:srgbClr val="381831"/>
                </a:solidFill>
                <a:latin typeface="comic"/>
              </a:rPr>
              <a:t>EL BÄCKÄNGSGYMNASIET</a:t>
            </a:r>
            <a:endParaRPr dirty="0">
              <a:solidFill>
                <a:srgbClr val="381831"/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rgbClr val="381831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381831"/>
                </a:solidFill>
                <a:latin typeface="comic"/>
              </a:rPr>
              <a:t> SÓLO BACHILLERATO</a:t>
            </a:r>
            <a:endParaRPr dirty="0">
              <a:solidFill>
                <a:srgbClr val="381831"/>
              </a:solidFill>
            </a:endParaRPr>
          </a:p>
          <a:p>
            <a:endParaRPr dirty="0">
              <a:solidFill>
                <a:srgbClr val="381831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381831"/>
                </a:solidFill>
                <a:latin typeface="comic"/>
              </a:rPr>
              <a:t> 2000 ALUMNOS</a:t>
            </a:r>
            <a:endParaRPr dirty="0">
              <a:solidFill>
                <a:srgbClr val="381831"/>
              </a:solidFill>
            </a:endParaRPr>
          </a:p>
          <a:p>
            <a:endParaRPr dirty="0">
              <a:solidFill>
                <a:srgbClr val="381831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n-US" sz="2800" dirty="0">
                <a:solidFill>
                  <a:srgbClr val="381831"/>
                </a:solidFill>
                <a:latin typeface="comic"/>
              </a:rPr>
              <a:t> DE LOS 10 MEJORES DE TODA SUECIA</a:t>
            </a:r>
            <a:endParaRPr dirty="0">
              <a:solidFill>
                <a:srgbClr val="38183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14480" y="214290"/>
            <a:ext cx="5643602" cy="175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VIAJE</a:t>
            </a:r>
          </a:p>
          <a:p>
            <a:r>
              <a:rPr lang="es-E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IES COTES BAIXES – </a:t>
            </a:r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BÄCKÄNGSGYMNASIET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  <a:sym typeface="+mn-ea"/>
              </a:rPr>
              <a:t>2022/2023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 </a:t>
            </a:r>
          </a:p>
          <a:p>
            <a:endParaRPr lang="es-ES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480" y="214290"/>
            <a:ext cx="5643602" cy="175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VIAJE</a:t>
            </a:r>
          </a:p>
          <a:p>
            <a:r>
              <a:rPr lang="es-E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IES COTES BAIXES – </a:t>
            </a:r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BÄCKÄNGSGYMNASIET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  <a:sym typeface="+mn-ea"/>
              </a:rPr>
              <a:t>2022/2023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 </a:t>
            </a:r>
          </a:p>
          <a:p>
            <a:endParaRPr lang="es-ES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14414" y="1500174"/>
            <a:ext cx="678661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3200" dirty="0" smtClean="0">
                <a:solidFill>
                  <a:srgbClr val="C00000"/>
                </a:solidFill>
                <a:latin typeface="comic"/>
              </a:rPr>
              <a:t>OBJETIVO DEL VIAJE</a:t>
            </a:r>
            <a:endParaRPr lang="es-ES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s-ES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 smtClean="0">
                <a:solidFill>
                  <a:srgbClr val="C00000"/>
                </a:solidFill>
                <a:latin typeface="comic"/>
              </a:rPr>
              <a:t> Practicar inglés / español.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C0000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C00000"/>
                </a:solidFill>
                <a:latin typeface="comic"/>
              </a:rPr>
              <a:t>Conocer otro país, otra cultura, otro sistema educativo.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C0000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C00000"/>
                </a:solidFill>
                <a:latin typeface="comic"/>
              </a:rPr>
              <a:t>Establecer lazos de amistad con gente de otro país.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C0000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C00000"/>
                </a:solidFill>
                <a:latin typeface="comic"/>
              </a:rPr>
              <a:t>Estudiar y superar estereotipos sobre la otra cultura.</a:t>
            </a:r>
            <a:endParaRPr lang="es-ES" dirty="0" smtClean="0">
              <a:solidFill>
                <a:srgbClr val="C0000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85728"/>
            <a:ext cx="7072362" cy="148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VIAJE</a:t>
            </a:r>
          </a:p>
          <a:p>
            <a:pPr algn="ctr"/>
            <a:r>
              <a:rPr lang="es-E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IES COTES BAIXES – </a:t>
            </a:r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BÄCKÄNGSGYMNASIET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  <a:sym typeface="+mn-ea"/>
              </a:rPr>
              <a:t>2022/2023</a:t>
            </a:r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1643050"/>
            <a:ext cx="80010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  <a:latin typeface="comic"/>
              </a:rPr>
              <a:t>PARTICIPANTES </a:t>
            </a: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mic"/>
              </a:rPr>
              <a:t> 30 alumnos.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mic"/>
              </a:rPr>
              <a:t>1º bachillerato.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mic"/>
              </a:rPr>
              <a:t> Prioridad alumnos de Cotes </a:t>
            </a:r>
            <a:r>
              <a:rPr lang="es-ES" sz="2800" dirty="0" err="1" smtClean="0">
                <a:solidFill>
                  <a:schemeClr val="accent3">
                    <a:lumMod val="50000"/>
                  </a:schemeClr>
                </a:solidFill>
                <a:latin typeface="comic"/>
              </a:rPr>
              <a:t>Baixes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mic"/>
              </a:rPr>
              <a:t>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comic"/>
              </a:rPr>
              <a:t>Por orden de inscripción, con condiciones y requisitos.</a:t>
            </a:r>
          </a:p>
          <a:p>
            <a:pPr lvl="1">
              <a:lnSpc>
                <a:spcPct val="100000"/>
              </a:lnSpc>
            </a:pPr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85728"/>
            <a:ext cx="7072362" cy="148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VIAJE</a:t>
            </a:r>
          </a:p>
          <a:p>
            <a:pPr algn="ctr"/>
            <a:r>
              <a:rPr lang="es-E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IES COTES BAIXES – </a:t>
            </a:r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</a:rPr>
              <a:t>BÄCKÄNGSGYMNASIET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Palatino Linotype" pitchFamily="18" charset="0"/>
                <a:sym typeface="+mn-ea"/>
              </a:rPr>
              <a:t>2022/2023</a:t>
            </a:r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71472" y="1643050"/>
            <a:ext cx="80010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3200" dirty="0" smtClean="0">
                <a:solidFill>
                  <a:srgbClr val="002060"/>
                </a:solidFill>
                <a:latin typeface="comic"/>
              </a:rPr>
              <a:t>EN QUÉ CONSISTE </a:t>
            </a:r>
            <a:r>
              <a:rPr lang="es-ES" sz="3200" smtClean="0">
                <a:solidFill>
                  <a:srgbClr val="002060"/>
                </a:solidFill>
                <a:latin typeface="comic"/>
              </a:rPr>
              <a:t>EL VIAJE:</a:t>
            </a:r>
            <a:endParaRPr lang="es-ES" sz="3200" dirty="0" smtClean="0">
              <a:solidFill>
                <a:srgbClr val="002060"/>
              </a:solidFill>
              <a:latin typeface="comic"/>
            </a:endParaRPr>
          </a:p>
          <a:p>
            <a:pPr>
              <a:lnSpc>
                <a:spcPct val="100000"/>
              </a:lnSpc>
            </a:pPr>
            <a:endParaRPr lang="es-ES" dirty="0" smtClean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 smtClean="0">
                <a:solidFill>
                  <a:srgbClr val="002060"/>
                </a:solidFill>
                <a:latin typeface="comic"/>
              </a:rPr>
              <a:t> Visita a la otra ciudad y el instituto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00206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comic"/>
              </a:rPr>
              <a:t>Alojamiento en domicilios de alumnos.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00206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comic"/>
              </a:rPr>
              <a:t>Los gastos en el destino corren a  cargo de la familia que acoge.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00206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comic"/>
              </a:rPr>
              <a:t>Asistencia a clases.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00206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comic"/>
              </a:rPr>
              <a:t>Actividades, visitas fuera de horario de clase.</a:t>
            </a:r>
          </a:p>
          <a:p>
            <a:pPr lvl="1">
              <a:lnSpc>
                <a:spcPct val="100000"/>
              </a:lnSpc>
              <a:buFont typeface="Wingdings" charset="2"/>
              <a:buChar char=""/>
            </a:pPr>
            <a:r>
              <a:rPr lang="es-ES" sz="2800" dirty="0">
                <a:solidFill>
                  <a:srgbClr val="002060"/>
                </a:solidFill>
                <a:latin typeface="comic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comic"/>
              </a:rPr>
              <a:t>Competición.</a:t>
            </a:r>
            <a:endParaRPr lang="es-E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215</Words>
  <Application>Microsoft Office PowerPoint</Application>
  <PresentationFormat>Presentación en pantalla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VIAJE IES COTES BAIXES – BÄCKÄNGSGYMNASIET 2022/2023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6</cp:revision>
  <dcterms:created xsi:type="dcterms:W3CDTF">2021-11-17T19:10:51Z</dcterms:created>
  <dcterms:modified xsi:type="dcterms:W3CDTF">2022-05-25T18:24:03Z</dcterms:modified>
</cp:coreProperties>
</file>